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5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6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7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8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9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10.xml" ContentType="application/vnd.openxmlformats-officedocument.theme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theme/theme11.xml" ContentType="application/vnd.openxmlformats-officedocument.theme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theme/theme12.xml" ContentType="application/vnd.openxmlformats-officedocument.theme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theme/theme13.xml" ContentType="application/vnd.openxmlformats-officedocument.theme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theme/theme1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26" r:id="rId2"/>
    <p:sldMasterId id="2147483744" r:id="rId3"/>
    <p:sldMasterId id="2147483761" r:id="rId4"/>
    <p:sldMasterId id="2147483779" r:id="rId5"/>
    <p:sldMasterId id="2147483797" r:id="rId6"/>
    <p:sldMasterId id="2147483833" r:id="rId7"/>
    <p:sldMasterId id="2147483845" r:id="rId8"/>
    <p:sldMasterId id="2147483863" r:id="rId9"/>
    <p:sldMasterId id="2147483875" r:id="rId10"/>
    <p:sldMasterId id="2147483965" r:id="rId11"/>
    <p:sldMasterId id="2147483977" r:id="rId12"/>
    <p:sldMasterId id="2147483995" r:id="rId13"/>
    <p:sldMasterId id="2147484007" r:id="rId14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7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0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718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785693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190723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300909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957738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4826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675701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961297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049740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8566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301308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3191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85886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545381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344485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932387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854434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695057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573097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191116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491638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831154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14808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9269636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021987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856837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45623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081251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595204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4391480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3420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7590325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335514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9420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8496400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034784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664145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683563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7608447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195281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491866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038502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9862373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390099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08544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0633789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3232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846390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545254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305656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9962218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3235577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6921198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03937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7259651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69067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6340991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7969027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7792136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46761073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3113433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78634157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6026530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5556050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530050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659351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52661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2936471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862971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8622220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177378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45241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166362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1570548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9461532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8984596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3714566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85590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8770707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1046214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107547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3643206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4914439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41388701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701484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0723487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9302619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69223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33384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2510142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856509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991016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606580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57199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21515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212044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8380370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665562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928015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9365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9857165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445625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0825962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4585154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1858971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0074295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575102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5257510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0782329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6098907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2849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4596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4047951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9432478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6755185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409539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9720915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8065261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2323767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4112103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4845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45553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07437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478650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2316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26548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19507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36202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78972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9030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88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78778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48737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93566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1453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32737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21431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28590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58892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48372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32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45667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46579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572827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81050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622353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55541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2967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36949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943445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485623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4235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9801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813542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495010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19506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174064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989544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800635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2778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179760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758706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577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064858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07899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385984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636467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098254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495179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134338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654352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287831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896410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1497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456184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50874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253513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673669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8998707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123718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474709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606607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76683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690440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777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48975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553241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545835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760869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61975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32769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459592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1947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516434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828302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335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21565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05351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112899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0482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81987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6595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47901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70441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069568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3139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2970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7.xml"/><Relationship Id="rId18" Type="http://schemas.openxmlformats.org/officeDocument/2006/relationships/theme" Target="../theme/theme10.xml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6.xml"/><Relationship Id="rId17" Type="http://schemas.openxmlformats.org/officeDocument/2006/relationships/slideLayout" Target="../slideLayouts/slideLayout151.xml"/><Relationship Id="rId2" Type="http://schemas.openxmlformats.org/officeDocument/2006/relationships/slideLayout" Target="../slideLayouts/slideLayout136.xml"/><Relationship Id="rId16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44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9.xml"/><Relationship Id="rId3" Type="http://schemas.openxmlformats.org/officeDocument/2006/relationships/slideLayout" Target="../slideLayouts/slideLayout154.xml"/><Relationship Id="rId7" Type="http://schemas.openxmlformats.org/officeDocument/2006/relationships/slideLayout" Target="../slideLayouts/slideLayout158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52.xml"/><Relationship Id="rId6" Type="http://schemas.openxmlformats.org/officeDocument/2006/relationships/slideLayout" Target="../slideLayouts/slideLayout157.xml"/><Relationship Id="rId11" Type="http://schemas.openxmlformats.org/officeDocument/2006/relationships/slideLayout" Target="../slideLayouts/slideLayout162.xml"/><Relationship Id="rId5" Type="http://schemas.openxmlformats.org/officeDocument/2006/relationships/slideLayout" Target="../slideLayouts/slideLayout156.xml"/><Relationship Id="rId10" Type="http://schemas.openxmlformats.org/officeDocument/2006/relationships/slideLayout" Target="../slideLayouts/slideLayout161.xml"/><Relationship Id="rId4" Type="http://schemas.openxmlformats.org/officeDocument/2006/relationships/slideLayout" Target="../slideLayouts/slideLayout155.xml"/><Relationship Id="rId9" Type="http://schemas.openxmlformats.org/officeDocument/2006/relationships/slideLayout" Target="../slideLayouts/slideLayout16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0.xml"/><Relationship Id="rId13" Type="http://schemas.openxmlformats.org/officeDocument/2006/relationships/slideLayout" Target="../slideLayouts/slideLayout175.xml"/><Relationship Id="rId18" Type="http://schemas.openxmlformats.org/officeDocument/2006/relationships/theme" Target="../theme/theme12.xml"/><Relationship Id="rId3" Type="http://schemas.openxmlformats.org/officeDocument/2006/relationships/slideLayout" Target="../slideLayouts/slideLayout165.xml"/><Relationship Id="rId7" Type="http://schemas.openxmlformats.org/officeDocument/2006/relationships/slideLayout" Target="../slideLayouts/slideLayout169.xml"/><Relationship Id="rId12" Type="http://schemas.openxmlformats.org/officeDocument/2006/relationships/slideLayout" Target="../slideLayouts/slideLayout174.xml"/><Relationship Id="rId17" Type="http://schemas.openxmlformats.org/officeDocument/2006/relationships/slideLayout" Target="../slideLayouts/slideLayout179.xml"/><Relationship Id="rId2" Type="http://schemas.openxmlformats.org/officeDocument/2006/relationships/slideLayout" Target="../slideLayouts/slideLayout164.xml"/><Relationship Id="rId16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63.xml"/><Relationship Id="rId6" Type="http://schemas.openxmlformats.org/officeDocument/2006/relationships/slideLayout" Target="../slideLayouts/slideLayout168.xml"/><Relationship Id="rId11" Type="http://schemas.openxmlformats.org/officeDocument/2006/relationships/slideLayout" Target="../slideLayouts/slideLayout173.xml"/><Relationship Id="rId5" Type="http://schemas.openxmlformats.org/officeDocument/2006/relationships/slideLayout" Target="../slideLayouts/slideLayout167.xml"/><Relationship Id="rId15" Type="http://schemas.openxmlformats.org/officeDocument/2006/relationships/slideLayout" Target="../slideLayouts/slideLayout177.xml"/><Relationship Id="rId10" Type="http://schemas.openxmlformats.org/officeDocument/2006/relationships/slideLayout" Target="../slideLayouts/slideLayout172.xml"/><Relationship Id="rId19" Type="http://schemas.openxmlformats.org/officeDocument/2006/relationships/image" Target="../media/image11.png"/><Relationship Id="rId4" Type="http://schemas.openxmlformats.org/officeDocument/2006/relationships/slideLayout" Target="../slideLayouts/slideLayout166.xml"/><Relationship Id="rId9" Type="http://schemas.openxmlformats.org/officeDocument/2006/relationships/slideLayout" Target="../slideLayouts/slideLayout171.xml"/><Relationship Id="rId14" Type="http://schemas.openxmlformats.org/officeDocument/2006/relationships/slideLayout" Target="../slideLayouts/slideLayout176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7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82.xml"/><Relationship Id="rId7" Type="http://schemas.openxmlformats.org/officeDocument/2006/relationships/slideLayout" Target="../slideLayouts/slideLayout186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81.xml"/><Relationship Id="rId1" Type="http://schemas.openxmlformats.org/officeDocument/2006/relationships/slideLayout" Target="../slideLayouts/slideLayout180.xml"/><Relationship Id="rId6" Type="http://schemas.openxmlformats.org/officeDocument/2006/relationships/slideLayout" Target="../slideLayouts/slideLayout185.xml"/><Relationship Id="rId11" Type="http://schemas.openxmlformats.org/officeDocument/2006/relationships/slideLayout" Target="../slideLayouts/slideLayout190.xml"/><Relationship Id="rId5" Type="http://schemas.openxmlformats.org/officeDocument/2006/relationships/slideLayout" Target="../slideLayouts/slideLayout184.xml"/><Relationship Id="rId10" Type="http://schemas.openxmlformats.org/officeDocument/2006/relationships/slideLayout" Target="../slideLayouts/slideLayout189.xml"/><Relationship Id="rId4" Type="http://schemas.openxmlformats.org/officeDocument/2006/relationships/slideLayout" Target="../slideLayouts/slideLayout183.xml"/><Relationship Id="rId9" Type="http://schemas.openxmlformats.org/officeDocument/2006/relationships/slideLayout" Target="../slideLayouts/slideLayout188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8.xml"/><Relationship Id="rId13" Type="http://schemas.openxmlformats.org/officeDocument/2006/relationships/slideLayout" Target="../slideLayouts/slideLayout203.xml"/><Relationship Id="rId18" Type="http://schemas.openxmlformats.org/officeDocument/2006/relationships/theme" Target="../theme/theme14.xml"/><Relationship Id="rId3" Type="http://schemas.openxmlformats.org/officeDocument/2006/relationships/slideLayout" Target="../slideLayouts/slideLayout193.xml"/><Relationship Id="rId7" Type="http://schemas.openxmlformats.org/officeDocument/2006/relationships/slideLayout" Target="../slideLayouts/slideLayout197.xml"/><Relationship Id="rId12" Type="http://schemas.openxmlformats.org/officeDocument/2006/relationships/slideLayout" Target="../slideLayouts/slideLayout202.xml"/><Relationship Id="rId17" Type="http://schemas.openxmlformats.org/officeDocument/2006/relationships/slideLayout" Target="../slideLayouts/slideLayout207.xml"/><Relationship Id="rId2" Type="http://schemas.openxmlformats.org/officeDocument/2006/relationships/slideLayout" Target="../slideLayouts/slideLayout192.xml"/><Relationship Id="rId16" Type="http://schemas.openxmlformats.org/officeDocument/2006/relationships/slideLayout" Target="../slideLayouts/slideLayout206.xml"/><Relationship Id="rId1" Type="http://schemas.openxmlformats.org/officeDocument/2006/relationships/slideLayout" Target="../slideLayouts/slideLayout191.xml"/><Relationship Id="rId6" Type="http://schemas.openxmlformats.org/officeDocument/2006/relationships/slideLayout" Target="../slideLayouts/slideLayout196.xml"/><Relationship Id="rId11" Type="http://schemas.openxmlformats.org/officeDocument/2006/relationships/slideLayout" Target="../slideLayouts/slideLayout201.xml"/><Relationship Id="rId5" Type="http://schemas.openxmlformats.org/officeDocument/2006/relationships/slideLayout" Target="../slideLayouts/slideLayout195.xml"/><Relationship Id="rId15" Type="http://schemas.openxmlformats.org/officeDocument/2006/relationships/slideLayout" Target="../slideLayouts/slideLayout205.xml"/><Relationship Id="rId10" Type="http://schemas.openxmlformats.org/officeDocument/2006/relationships/slideLayout" Target="../slideLayouts/slideLayout200.xml"/><Relationship Id="rId4" Type="http://schemas.openxmlformats.org/officeDocument/2006/relationships/slideLayout" Target="../slideLayouts/slideLayout194.xml"/><Relationship Id="rId9" Type="http://schemas.openxmlformats.org/officeDocument/2006/relationships/slideLayout" Target="../slideLayouts/slideLayout199.xml"/><Relationship Id="rId14" Type="http://schemas.openxmlformats.org/officeDocument/2006/relationships/slideLayout" Target="../slideLayouts/slideLayout20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1.xml"/><Relationship Id="rId19" Type="http://schemas.openxmlformats.org/officeDocument/2006/relationships/image" Target="../media/image11.png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91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17" Type="http://schemas.openxmlformats.org/officeDocument/2006/relationships/slideLayout" Target="../slideLayouts/slideLayout95.xml"/><Relationship Id="rId2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94.xml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88.xml"/><Relationship Id="rId19" Type="http://schemas.openxmlformats.org/officeDocument/2006/relationships/image" Target="../media/image14.png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9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98.xml"/><Relationship Id="rId7" Type="http://schemas.openxmlformats.org/officeDocument/2006/relationships/slideLayout" Target="../slideLayouts/slideLayout102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9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17" Type="http://schemas.openxmlformats.org/officeDocument/2006/relationships/slideLayout" Target="../slideLayouts/slideLayout123.xml"/><Relationship Id="rId2" Type="http://schemas.openxmlformats.org/officeDocument/2006/relationships/slideLayout" Target="../slideLayouts/slideLayout108.xml"/><Relationship Id="rId16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2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088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8174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  <p:sldLayoutId id="2147483887" r:id="rId12"/>
    <p:sldLayoutId id="2147483888" r:id="rId13"/>
    <p:sldLayoutId id="2147483889" r:id="rId14"/>
    <p:sldLayoutId id="2147483890" r:id="rId15"/>
    <p:sldLayoutId id="2147483891" r:id="rId16"/>
    <p:sldLayoutId id="214748389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4607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6" r:id="rId1"/>
    <p:sldLayoutId id="2147483967" r:id="rId2"/>
    <p:sldLayoutId id="2147483968" r:id="rId3"/>
    <p:sldLayoutId id="2147483969" r:id="rId4"/>
    <p:sldLayoutId id="2147483970" r:id="rId5"/>
    <p:sldLayoutId id="2147483971" r:id="rId6"/>
    <p:sldLayoutId id="2147483972" r:id="rId7"/>
    <p:sldLayoutId id="2147483973" r:id="rId8"/>
    <p:sldLayoutId id="2147483974" r:id="rId9"/>
    <p:sldLayoutId id="2147483975" r:id="rId10"/>
    <p:sldLayoutId id="2147483976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33127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  <p:sldLayoutId id="2147483989" r:id="rId12"/>
    <p:sldLayoutId id="2147483990" r:id="rId13"/>
    <p:sldLayoutId id="2147483991" r:id="rId14"/>
    <p:sldLayoutId id="2147483992" r:id="rId15"/>
    <p:sldLayoutId id="2147483993" r:id="rId16"/>
    <p:sldLayoutId id="214748399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901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6" r:id="rId1"/>
    <p:sldLayoutId id="2147483997" r:id="rId2"/>
    <p:sldLayoutId id="2147483998" r:id="rId3"/>
    <p:sldLayoutId id="2147483999" r:id="rId4"/>
    <p:sldLayoutId id="2147484000" r:id="rId5"/>
    <p:sldLayoutId id="2147484001" r:id="rId6"/>
    <p:sldLayoutId id="2147484002" r:id="rId7"/>
    <p:sldLayoutId id="2147484003" r:id="rId8"/>
    <p:sldLayoutId id="2147484004" r:id="rId9"/>
    <p:sldLayoutId id="2147484005" r:id="rId10"/>
    <p:sldLayoutId id="21474840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53028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08" r:id="rId1"/>
    <p:sldLayoutId id="2147484009" r:id="rId2"/>
    <p:sldLayoutId id="2147484010" r:id="rId3"/>
    <p:sldLayoutId id="2147484011" r:id="rId4"/>
    <p:sldLayoutId id="2147484012" r:id="rId5"/>
    <p:sldLayoutId id="2147484013" r:id="rId6"/>
    <p:sldLayoutId id="2147484014" r:id="rId7"/>
    <p:sldLayoutId id="2147484015" r:id="rId8"/>
    <p:sldLayoutId id="2147484016" r:id="rId9"/>
    <p:sldLayoutId id="2147484017" r:id="rId10"/>
    <p:sldLayoutId id="2147484018" r:id="rId11"/>
    <p:sldLayoutId id="2147484019" r:id="rId12"/>
    <p:sldLayoutId id="2147484020" r:id="rId13"/>
    <p:sldLayoutId id="2147484021" r:id="rId14"/>
    <p:sldLayoutId id="2147484022" r:id="rId15"/>
    <p:sldLayoutId id="2147484023" r:id="rId16"/>
    <p:sldLayoutId id="2147484024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68861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5885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09281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05987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  <p:sldLayoutId id="214748379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17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  <p:sldLayoutId id="2147483810" r:id="rId13"/>
    <p:sldLayoutId id="2147483811" r:id="rId14"/>
    <p:sldLayoutId id="2147483812" r:id="rId15"/>
    <p:sldLayoutId id="2147483813" r:id="rId16"/>
    <p:sldLayoutId id="214748381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8760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63866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  <p:sldLayoutId id="2147483857" r:id="rId12"/>
    <p:sldLayoutId id="2147483858" r:id="rId13"/>
    <p:sldLayoutId id="2147483859" r:id="rId14"/>
    <p:sldLayoutId id="2147483860" r:id="rId15"/>
    <p:sldLayoutId id="2147483861" r:id="rId16"/>
    <p:sldLayoutId id="214748386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E2752A7-1855-494D-8120-42A31D09608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94547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4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0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59E0E-72EA-41BF-B14E-B16EDC1AC3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54940"/>
            <a:ext cx="9144000" cy="1990165"/>
          </a:xfrm>
        </p:spPr>
        <p:txBody>
          <a:bodyPr/>
          <a:lstStyle/>
          <a:p>
            <a:r>
              <a:rPr lang="en-US" b="1" u="sng" dirty="0"/>
              <a:t>SWIGGY RECOMMENDATION MODEL</a:t>
            </a:r>
            <a:endParaRPr lang="en-IN" b="1" u="sng" dirty="0"/>
          </a:p>
        </p:txBody>
      </p:sp>
    </p:spTree>
    <p:extLst>
      <p:ext uri="{BB962C8B-B14F-4D97-AF65-F5344CB8AC3E}">
        <p14:creationId xmlns:p14="http://schemas.microsoft.com/office/powerpoint/2010/main" val="38718703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82036E-598A-4D35-BF92-291A0A0195A7}"/>
              </a:ext>
            </a:extLst>
          </p:cNvPr>
          <p:cNvSpPr txBox="1"/>
          <p:nvPr/>
        </p:nvSpPr>
        <p:spPr>
          <a:xfrm>
            <a:off x="4222377" y="-26894"/>
            <a:ext cx="3455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/>
              <a:t>FINDINGS</a:t>
            </a:r>
            <a:endParaRPr lang="en-IN" sz="5400" b="1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F615AC-3D94-4ADA-8E64-27E1A1E7D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6482"/>
            <a:ext cx="12192000" cy="609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70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C851F1-4D39-43CC-881E-F0AC93A8CDB3}"/>
              </a:ext>
            </a:extLst>
          </p:cNvPr>
          <p:cNvSpPr txBox="1"/>
          <p:nvPr/>
        </p:nvSpPr>
        <p:spPr>
          <a:xfrm>
            <a:off x="4491317" y="0"/>
            <a:ext cx="342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u="sng" dirty="0"/>
              <a:t>FEEDBACK</a:t>
            </a:r>
            <a:endParaRPr lang="en-IN" sz="4800" b="1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DBE3A4-93AA-4D1E-AB74-4ED37E76B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997"/>
            <a:ext cx="12192000" cy="602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773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zoom/>
      </p:transition>
    </mc:Choice>
    <mc:Fallback>
      <p:transition spd="slow">
        <p:zo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443A37-8606-458E-85FD-A3BA7506CC3C}"/>
              </a:ext>
            </a:extLst>
          </p:cNvPr>
          <p:cNvSpPr txBox="1"/>
          <p:nvPr/>
        </p:nvSpPr>
        <p:spPr>
          <a:xfrm>
            <a:off x="2259107" y="89810"/>
            <a:ext cx="9453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/>
              <a:t>LIMITATIONS AND FUTURE WORK</a:t>
            </a:r>
            <a:endParaRPr lang="en-IN" sz="4000" b="1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6123A3-B448-4068-89B8-0C83A655D6C4}"/>
              </a:ext>
            </a:extLst>
          </p:cNvPr>
          <p:cNvSpPr txBox="1"/>
          <p:nvPr/>
        </p:nvSpPr>
        <p:spPr>
          <a:xfrm>
            <a:off x="295836" y="1084892"/>
            <a:ext cx="1113416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Not enough data about users or items, making it difficult to give accurate recommendations.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 Extracting data from Alternate data sources </a:t>
            </a:r>
          </a:p>
          <a:p>
            <a:endParaRPr lang="en-US" sz="24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Struggle with updates in real-time, like new user preferences or changing item availability.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 Adapt and update recommendations in real time.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 Make recommendations more understandable and transparent.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Build trust and understanding and take user feedback into account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Not enough information about certain items, especially those that are not popular or niche.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Fill missing values by analyzing patterns in user-item interactions to estimate the unknown values.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119900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32B7F4-E43F-4373-A028-75781CCA57E1}"/>
              </a:ext>
            </a:extLst>
          </p:cNvPr>
          <p:cNvSpPr txBox="1"/>
          <p:nvPr/>
        </p:nvSpPr>
        <p:spPr>
          <a:xfrm>
            <a:off x="3617261" y="0"/>
            <a:ext cx="4168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rgbClr val="FF3300"/>
                </a:solidFill>
              </a:rPr>
              <a:t>CHALLENGES</a:t>
            </a:r>
            <a:endParaRPr lang="en-IN" sz="5400" b="1" u="sng" dirty="0">
              <a:solidFill>
                <a:srgbClr val="FF33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500983-CDBD-448E-A9EC-64817A7F3D43}"/>
              </a:ext>
            </a:extLst>
          </p:cNvPr>
          <p:cNvSpPr txBox="1"/>
          <p:nvPr/>
        </p:nvSpPr>
        <p:spPr>
          <a:xfrm>
            <a:off x="887507" y="1546412"/>
            <a:ext cx="1083832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Converting numerical values to categorical outputs in the machine learning.</a:t>
            </a: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Styling web page elements include applying background color and text color.</a:t>
            </a: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Build interactive web page directly from Python scripts. </a:t>
            </a:r>
          </a:p>
          <a:p>
            <a:endParaRPr lang="en-IN" sz="4400" b="1" u="sng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655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90A250-D99C-4519-87E9-9C7CD097D8CE}"/>
              </a:ext>
            </a:extLst>
          </p:cNvPr>
          <p:cNvSpPr txBox="1"/>
          <p:nvPr/>
        </p:nvSpPr>
        <p:spPr>
          <a:xfrm>
            <a:off x="2653553" y="147918"/>
            <a:ext cx="72210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/>
              <a:t>LEARNING OUTCOMES</a:t>
            </a:r>
            <a:endParaRPr lang="en-IN" sz="4400" b="1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F51BA5-D3DD-4CCC-9F66-560202BFC810}"/>
              </a:ext>
            </a:extLst>
          </p:cNvPr>
          <p:cNvSpPr txBox="1"/>
          <p:nvPr/>
        </p:nvSpPr>
        <p:spPr>
          <a:xfrm>
            <a:off x="636494" y="1262437"/>
            <a:ext cx="11255188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Stream lit python library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Deploy Machine Learning Model in Webpage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Basic Knowledge of CSS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Basic Knowledge of HTML tag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Scraping data from Websites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 Management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Team Work and Coordination</a:t>
            </a:r>
          </a:p>
          <a:p>
            <a:endParaRPr lang="en-IN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942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E24FA-FD2F-3121-60FD-99CA8ABAA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6714" y="1818470"/>
            <a:ext cx="7496330" cy="36760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920839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246B25-57F7-4EF7-8E37-BDC70BD1DA66}"/>
              </a:ext>
            </a:extLst>
          </p:cNvPr>
          <p:cNvSpPr txBox="1"/>
          <p:nvPr/>
        </p:nvSpPr>
        <p:spPr>
          <a:xfrm>
            <a:off x="295835" y="336176"/>
            <a:ext cx="5607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A PROJECT BY :-</a:t>
            </a:r>
            <a:endParaRPr lang="en-IN" sz="5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1F77D1-857C-432C-8FE8-C3336BEDCA1D}"/>
              </a:ext>
            </a:extLst>
          </p:cNvPr>
          <p:cNvSpPr txBox="1"/>
          <p:nvPr/>
        </p:nvSpPr>
        <p:spPr>
          <a:xfrm>
            <a:off x="4679576" y="1506070"/>
            <a:ext cx="70731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Manikanta Bojja</a:t>
            </a:r>
          </a:p>
          <a:p>
            <a:r>
              <a:rPr lang="en-US" sz="4800" dirty="0"/>
              <a:t>Manpreet Singh</a:t>
            </a:r>
          </a:p>
          <a:p>
            <a:r>
              <a:rPr lang="en-US" sz="4800" dirty="0"/>
              <a:t>Sai </a:t>
            </a:r>
            <a:r>
              <a:rPr lang="en-US" sz="4800" dirty="0" err="1"/>
              <a:t>Eswar</a:t>
            </a:r>
            <a:r>
              <a:rPr lang="en-US" sz="4800" dirty="0"/>
              <a:t> R</a:t>
            </a:r>
          </a:p>
          <a:p>
            <a:r>
              <a:rPr lang="en-US" sz="4800" dirty="0"/>
              <a:t>Yasmeen </a:t>
            </a:r>
            <a:r>
              <a:rPr lang="en-US" sz="4800" dirty="0" err="1"/>
              <a:t>Ustad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2701421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F6773B-1DA1-4152-9047-BB6B6CB4DDF1}"/>
              </a:ext>
            </a:extLst>
          </p:cNvPr>
          <p:cNvSpPr txBox="1"/>
          <p:nvPr/>
        </p:nvSpPr>
        <p:spPr>
          <a:xfrm>
            <a:off x="3003176" y="201706"/>
            <a:ext cx="61856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INTRODUCTION</a:t>
            </a:r>
            <a:endParaRPr lang="en-IN" sz="6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AB9507-1271-417A-8BF4-7BC8F6B8CF06}"/>
              </a:ext>
            </a:extLst>
          </p:cNvPr>
          <p:cNvSpPr txBox="1"/>
          <p:nvPr/>
        </p:nvSpPr>
        <p:spPr>
          <a:xfrm>
            <a:off x="649940" y="1479177"/>
            <a:ext cx="111162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Swiggy</a:t>
            </a:r>
            <a:r>
              <a:rPr lang="en-US" sz="2800" dirty="0"/>
              <a:t> is an Indian online food ordering and delivery platform. Founded in 2014, </a:t>
            </a:r>
            <a:r>
              <a:rPr lang="en-US" sz="2800" dirty="0" err="1"/>
              <a:t>Swiggy</a:t>
            </a:r>
            <a:r>
              <a:rPr lang="en-US" sz="2800" dirty="0"/>
              <a:t> is headquartered in Bangalore and operates in more than 500 Indian cities.</a:t>
            </a:r>
          </a:p>
          <a:p>
            <a:endParaRPr lang="en-US" sz="2800" dirty="0"/>
          </a:p>
          <a:p>
            <a:r>
              <a:rPr lang="en-US" sz="2800" dirty="0"/>
              <a:t>Besides food delivery, the platform also provides on-demand grocery deliveries under the name </a:t>
            </a:r>
            <a:r>
              <a:rPr lang="en-US" sz="2800" dirty="0" err="1"/>
              <a:t>Instamart</a:t>
            </a:r>
            <a:r>
              <a:rPr lang="en-US" sz="2800" dirty="0"/>
              <a:t>, and same-day package delivery service called </a:t>
            </a:r>
            <a:r>
              <a:rPr lang="en-US" sz="2800" dirty="0" err="1"/>
              <a:t>Swiggy</a:t>
            </a:r>
            <a:r>
              <a:rPr lang="en-US" sz="2800" dirty="0"/>
              <a:t> Genie.</a:t>
            </a:r>
          </a:p>
          <a:p>
            <a:endParaRPr lang="en-US" sz="2800" dirty="0"/>
          </a:p>
          <a:p>
            <a:r>
              <a:rPr lang="en-US" sz="2800" dirty="0"/>
              <a:t>It rivals homegrown startup Zomato in food delivery and hyper local marketplace.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9989391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FDF307-286C-402A-BCDB-D67F02EE05E9}"/>
              </a:ext>
            </a:extLst>
          </p:cNvPr>
          <p:cNvSpPr txBox="1"/>
          <p:nvPr/>
        </p:nvSpPr>
        <p:spPr>
          <a:xfrm>
            <a:off x="3334871" y="134471"/>
            <a:ext cx="60511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u="sng" dirty="0"/>
              <a:t>OBJECTIVES</a:t>
            </a:r>
            <a:endParaRPr lang="en-IN" sz="6600" b="1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A1C457-26A2-4334-A97D-D680DC7D4D9F}"/>
              </a:ext>
            </a:extLst>
          </p:cNvPr>
          <p:cNvSpPr txBox="1"/>
          <p:nvPr/>
        </p:nvSpPr>
        <p:spPr>
          <a:xfrm>
            <a:off x="242046" y="1640539"/>
            <a:ext cx="11483789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700" dirty="0"/>
              <a:t>Developing a recommendation model based on scraped data from </a:t>
            </a:r>
            <a:r>
              <a:rPr lang="en-US" sz="2700" dirty="0" err="1"/>
              <a:t>Swiggy</a:t>
            </a:r>
            <a:r>
              <a:rPr lang="en-US" sz="2700" dirty="0"/>
              <a:t> and make a webpage of it.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700" dirty="0"/>
              <a:t>Design algorithms analyzing user data to generate personalized recommendations based on past ratings, cuisine preferences, and location.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700" dirty="0"/>
              <a:t>Enabling users to access information about cuisine availability at different restaurants and preferred price ranges.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700" dirty="0"/>
              <a:t>Develop user-friendly interface for feedback, enabling users to explore menus, reviews, and ratings of recommended restaurants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700" dirty="0"/>
              <a:t>Assisting potential restaurant owners in determining optimal cuisine offerings and average pricing for new restaurant ventures.</a:t>
            </a:r>
          </a:p>
        </p:txBody>
      </p:sp>
    </p:spTree>
    <p:extLst>
      <p:ext uri="{BB962C8B-B14F-4D97-AF65-F5344CB8AC3E}">
        <p14:creationId xmlns:p14="http://schemas.microsoft.com/office/powerpoint/2010/main" val="31107926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AFF6C5-5A9C-4FDF-BA05-E9AB68D5D712}"/>
              </a:ext>
            </a:extLst>
          </p:cNvPr>
          <p:cNvSpPr txBox="1"/>
          <p:nvPr/>
        </p:nvSpPr>
        <p:spPr>
          <a:xfrm>
            <a:off x="4155141" y="13448"/>
            <a:ext cx="55805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u="sng" dirty="0"/>
              <a:t>PURPOSE</a:t>
            </a:r>
            <a:endParaRPr lang="en-IN" sz="6600" b="1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FB1F40-A83D-4268-9BC8-56C84078AB38}"/>
              </a:ext>
            </a:extLst>
          </p:cNvPr>
          <p:cNvSpPr txBox="1"/>
          <p:nvPr/>
        </p:nvSpPr>
        <p:spPr>
          <a:xfrm>
            <a:off x="618565" y="1425388"/>
            <a:ext cx="1140310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Provides personalized restaurant recommendations to users based on their preferences and needs. 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Encourage users to explore and try new restaurants, leading to increased business for restaurant partners.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Reduce the time and effort required for users to discover new dining options.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Simplify the process of finding and selecting restaurants for users.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Empowers restaurateurs with data-driven recommendations.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To increase user satisfaction and engagement with the platform.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Aligns offerings with customer preferences and market trends.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Access to insights for success in a competitive industry.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208453416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100D32-B8CF-4BC5-A386-EBE588A0B088}"/>
              </a:ext>
            </a:extLst>
          </p:cNvPr>
          <p:cNvSpPr txBox="1"/>
          <p:nvPr/>
        </p:nvSpPr>
        <p:spPr>
          <a:xfrm>
            <a:off x="1385047" y="76217"/>
            <a:ext cx="9776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/>
              <a:t>DATA PROCESSING TECHNIQUES</a:t>
            </a:r>
            <a:endParaRPr lang="en-IN" sz="5400" b="1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08D813-8D59-4AEC-A188-5A43FE81985F}"/>
              </a:ext>
            </a:extLst>
          </p:cNvPr>
          <p:cNvSpPr txBox="1"/>
          <p:nvPr/>
        </p:nvSpPr>
        <p:spPr>
          <a:xfrm>
            <a:off x="1613647" y="1519517"/>
            <a:ext cx="943983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Handling Missing Values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Changing Data Types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EXCEL Formulae(</a:t>
            </a:r>
            <a:r>
              <a:rPr lang="en-US" sz="2400" dirty="0" err="1"/>
              <a:t>Left,Right,Trim,Proper,Right</a:t>
            </a:r>
            <a:r>
              <a:rPr lang="en-US" sz="24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Removing or Correcting Any Errors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Scaling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Encoding </a:t>
            </a:r>
            <a:r>
              <a:rPr lang="en-US" sz="2400" dirty="0" err="1"/>
              <a:t>Categorcal</a:t>
            </a:r>
            <a:r>
              <a:rPr lang="en-US" sz="2400" dirty="0"/>
              <a:t> Columns.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51909458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39F492-81F0-4B25-BEAD-73A3FEB9AF92}"/>
              </a:ext>
            </a:extLst>
          </p:cNvPr>
          <p:cNvSpPr txBox="1"/>
          <p:nvPr/>
        </p:nvSpPr>
        <p:spPr>
          <a:xfrm>
            <a:off x="2944906" y="282388"/>
            <a:ext cx="7342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u="sng" dirty="0"/>
              <a:t>MACHINE LEARNING</a:t>
            </a:r>
            <a:endParaRPr lang="en-IN" sz="4800" b="1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E637DF-542E-4BED-82DC-911AB51BC6C8}"/>
              </a:ext>
            </a:extLst>
          </p:cNvPr>
          <p:cNvSpPr txBox="1"/>
          <p:nvPr/>
        </p:nvSpPr>
        <p:spPr>
          <a:xfrm>
            <a:off x="833717" y="1113385"/>
            <a:ext cx="1098624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Linear Regression - To predict Recommended Price for 1.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Random Forest- To predict Recommended Location.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Accuracy Score for Random Forest Model has been found around 98 %, whereas that of Logistic Regression Model has been found around 13%.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To avoid Biasness of the Output, Scaling with Min Max Scaler has been performed on features.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In order to convert Categorical values in the data to Continuous, Label Encoder and One-hot encoder has been used for encoding purpose.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6719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030773-A964-46AF-A02B-DA3BBC4749F1}"/>
              </a:ext>
            </a:extLst>
          </p:cNvPr>
          <p:cNvSpPr txBox="1"/>
          <p:nvPr/>
        </p:nvSpPr>
        <p:spPr>
          <a:xfrm>
            <a:off x="4865594" y="0"/>
            <a:ext cx="24608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u="sng" dirty="0"/>
              <a:t>INPUT</a:t>
            </a:r>
            <a:endParaRPr lang="en-IN" sz="6000" b="1" u="sn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FABFCD-D2F1-4EED-9AE5-1875445E1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5662"/>
            <a:ext cx="12192000" cy="584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273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03E033-8B1A-4033-9D82-3617DADB9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42047"/>
            <a:ext cx="11712388" cy="638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23602"/>
      </p:ext>
    </p:extLst>
  </p:cSld>
  <p:clrMapOvr>
    <a:masterClrMapping/>
  </p:clrMapOvr>
  <p:transition spd="med">
    <p:pull/>
  </p:transition>
</p:sld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jpeg"/></Relationships>
</file>

<file path=ppt/theme/_rels/them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theme/_rels/them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theme/_rels/them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jpeg"/></Relationships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10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11.xml><?xml version="1.0" encoding="utf-8"?>
<a:theme xmlns:a="http://schemas.openxmlformats.org/drawingml/2006/main" name="Integral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29F68FFC-748B-4FC3-BF39-7F84A6D5840F}"/>
    </a:ext>
  </a:extLst>
</a:theme>
</file>

<file path=ppt/theme/theme12.xml><?xml version="1.0" encoding="utf-8"?>
<a:theme xmlns:a="http://schemas.openxmlformats.org/drawingml/2006/main" name="1_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13.xml><?xml version="1.0" encoding="utf-8"?>
<a:theme xmlns:a="http://schemas.openxmlformats.org/drawingml/2006/main" name="1_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14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4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5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6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7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8.xml><?xml version="1.0" encoding="utf-8"?>
<a:theme xmlns:a="http://schemas.openxmlformats.org/drawingml/2006/main" name="1_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9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564</Words>
  <Application>Microsoft Office PowerPoint</Application>
  <PresentationFormat>Widescreen</PresentationFormat>
  <Paragraphs>73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14</vt:i4>
      </vt:variant>
      <vt:variant>
        <vt:lpstr>Slide Titles</vt:lpstr>
      </vt:variant>
      <vt:variant>
        <vt:i4>15</vt:i4>
      </vt:variant>
    </vt:vector>
  </HeadingPairs>
  <TitlesOfParts>
    <vt:vector size="43" baseType="lpstr">
      <vt:lpstr>Arial</vt:lpstr>
      <vt:lpstr>Bookman Old Style</vt:lpstr>
      <vt:lpstr>Calibri</vt:lpstr>
      <vt:lpstr>Calibri Light</vt:lpstr>
      <vt:lpstr>Century Gothic</vt:lpstr>
      <vt:lpstr>Corbel</vt:lpstr>
      <vt:lpstr>Garamond</vt:lpstr>
      <vt:lpstr>Gill Sans MT</vt:lpstr>
      <vt:lpstr>Rockwell</vt:lpstr>
      <vt:lpstr>Trebuchet MS</vt:lpstr>
      <vt:lpstr>Tw Cen MT</vt:lpstr>
      <vt:lpstr>Tw Cen MT Condensed</vt:lpstr>
      <vt:lpstr>Wingdings</vt:lpstr>
      <vt:lpstr>Wingdings 3</vt:lpstr>
      <vt:lpstr>Gallery</vt:lpstr>
      <vt:lpstr>Ion</vt:lpstr>
      <vt:lpstr>Facet</vt:lpstr>
      <vt:lpstr>Celestial</vt:lpstr>
      <vt:lpstr>Circuit</vt:lpstr>
      <vt:lpstr>Organic</vt:lpstr>
      <vt:lpstr>Basis</vt:lpstr>
      <vt:lpstr>1_Celestial</vt:lpstr>
      <vt:lpstr>Banded</vt:lpstr>
      <vt:lpstr>Ion Boardroom</vt:lpstr>
      <vt:lpstr>Integral</vt:lpstr>
      <vt:lpstr>1_Circuit</vt:lpstr>
      <vt:lpstr>1_Gallery</vt:lpstr>
      <vt:lpstr>Damask</vt:lpstr>
      <vt:lpstr>SWIGGY RECOMMENDATION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14</cp:revision>
  <dcterms:created xsi:type="dcterms:W3CDTF">2023-07-17T12:10:43Z</dcterms:created>
  <dcterms:modified xsi:type="dcterms:W3CDTF">2023-07-17T16:11:32Z</dcterms:modified>
</cp:coreProperties>
</file>